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8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02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14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26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2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50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25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1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19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7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17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9236-9A3B-4738-B0A0-0BC6292EE0BB}" type="datetimeFigureOut">
              <a:rPr lang="it-IT" smtClean="0"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4FD5-0E17-4876-80FD-6BBABD63E5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51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2" y="0"/>
            <a:ext cx="5849155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8712968" cy="4248471"/>
          </a:xfrm>
        </p:spPr>
        <p:txBody>
          <a:bodyPr>
            <a:normAutofit/>
          </a:bodyPr>
          <a:lstStyle/>
          <a:p>
            <a:r>
              <a:rPr lang="it-IT" dirty="0"/>
              <a:t>La </a:t>
            </a:r>
            <a:r>
              <a:rPr lang="it-IT" dirty="0" smtClean="0"/>
              <a:t>3UD </a:t>
            </a:r>
            <a:r>
              <a:rPr lang="it-IT" dirty="0"/>
              <a:t>del Liceo </a:t>
            </a:r>
            <a:r>
              <a:rPr lang="it-IT" dirty="0" err="1"/>
              <a:t>Rosmini</a:t>
            </a:r>
            <a:r>
              <a:rPr lang="it-IT" dirty="0"/>
              <a:t> di Trento presenta alcuni pannelli espositivi utilizzati per la restituzione effettuata a conclusione del Progetto: Dante, una guida preziosa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806" y="0"/>
            <a:ext cx="4188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38" y="0"/>
            <a:ext cx="5104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6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7722"/>
            <a:ext cx="4299351" cy="5599590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844824"/>
            <a:ext cx="4857589" cy="3454317"/>
          </a:xfrm>
        </p:spPr>
      </p:pic>
    </p:spTree>
    <p:extLst>
      <p:ext uri="{BB962C8B-B14F-4D97-AF65-F5344CB8AC3E}">
        <p14:creationId xmlns:p14="http://schemas.microsoft.com/office/powerpoint/2010/main" val="103472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14" y="0"/>
            <a:ext cx="5910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5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39" y="0"/>
            <a:ext cx="562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35"/>
            <a:ext cx="9144000" cy="66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La </a:t>
            </a:r>
            <a:r>
              <a:rPr lang="it-IT" sz="2800" dirty="0"/>
              <a:t>classe 3eD</a:t>
            </a:r>
          </a:p>
          <a:p>
            <a:pPr marL="0" indent="0" algn="ctr">
              <a:buNone/>
            </a:pPr>
            <a:r>
              <a:rPr lang="it-IT" sz="2800" dirty="0"/>
              <a:t>con:</a:t>
            </a:r>
          </a:p>
          <a:p>
            <a:pPr marL="0" indent="0" algn="ctr">
              <a:buNone/>
            </a:pPr>
            <a:r>
              <a:rPr lang="it-IT" sz="2800" dirty="0"/>
              <a:t>Chiara </a:t>
            </a:r>
            <a:r>
              <a:rPr lang="it-IT" sz="2800" dirty="0" err="1"/>
              <a:t>Chiloiro</a:t>
            </a:r>
            <a:r>
              <a:rPr lang="it-IT" sz="2800" dirty="0"/>
              <a:t>, Gloria </a:t>
            </a:r>
            <a:r>
              <a:rPr lang="it-IT" sz="2800" dirty="0" err="1"/>
              <a:t>Cont</a:t>
            </a:r>
            <a:r>
              <a:rPr lang="it-IT" sz="2800" dirty="0"/>
              <a:t>, Caterina Dante, Francesca </a:t>
            </a:r>
            <a:r>
              <a:rPr lang="it-IT" sz="2800" dirty="0" err="1"/>
              <a:t>Eccel</a:t>
            </a:r>
            <a:r>
              <a:rPr lang="it-IT" sz="2800" dirty="0"/>
              <a:t>, Emanuela </a:t>
            </a:r>
            <a:r>
              <a:rPr lang="it-IT" sz="2800" dirty="0" err="1"/>
              <a:t>Ferracane</a:t>
            </a:r>
            <a:r>
              <a:rPr lang="it-IT" sz="2800" dirty="0"/>
              <a:t>, Gioia Gentili, Dorotea </a:t>
            </a:r>
            <a:r>
              <a:rPr lang="it-IT" sz="2800" dirty="0" err="1"/>
              <a:t>Gremes</a:t>
            </a:r>
            <a:r>
              <a:rPr lang="it-IT" sz="2800" dirty="0"/>
              <a:t>, Maurizio </a:t>
            </a:r>
            <a:r>
              <a:rPr lang="it-IT" sz="2800" dirty="0" err="1"/>
              <a:t>Gretter</a:t>
            </a:r>
            <a:r>
              <a:rPr lang="it-IT" sz="2800" dirty="0"/>
              <a:t>, Francesca Leonelli, Federica Longo, Benedetta Odorizzi, Chiara </a:t>
            </a:r>
            <a:r>
              <a:rPr lang="it-IT" sz="2800" dirty="0" err="1"/>
              <a:t>Paolazzi</a:t>
            </a:r>
            <a:r>
              <a:rPr lang="it-IT" sz="2800" dirty="0"/>
              <a:t>, Michele Pellegrini, Georgia </a:t>
            </a:r>
            <a:r>
              <a:rPr lang="it-IT" sz="2800" dirty="0" err="1"/>
              <a:t>Perpruner</a:t>
            </a:r>
            <a:r>
              <a:rPr lang="it-IT" sz="2800" dirty="0"/>
              <a:t>, Lucia Petti, Letizia </a:t>
            </a:r>
            <a:r>
              <a:rPr lang="it-IT" sz="2800" dirty="0" err="1"/>
              <a:t>Piffer</a:t>
            </a:r>
            <a:r>
              <a:rPr lang="it-IT" sz="2800" dirty="0"/>
              <a:t>, Arianna </a:t>
            </a:r>
            <a:r>
              <a:rPr lang="it-IT" sz="2800" dirty="0" err="1"/>
              <a:t>Pojer</a:t>
            </a:r>
            <a:r>
              <a:rPr lang="it-IT" sz="2800" dirty="0"/>
              <a:t>, </a:t>
            </a:r>
            <a:r>
              <a:rPr lang="it-IT" sz="2800" dirty="0" err="1"/>
              <a:t>Emely</a:t>
            </a:r>
            <a:r>
              <a:rPr lang="it-IT" sz="2800" dirty="0"/>
              <a:t> </a:t>
            </a:r>
            <a:r>
              <a:rPr lang="it-IT" sz="2800" dirty="0" err="1"/>
              <a:t>Daysi</a:t>
            </a:r>
            <a:r>
              <a:rPr lang="it-IT" sz="2800" dirty="0"/>
              <a:t> </a:t>
            </a:r>
            <a:r>
              <a:rPr lang="it-IT" sz="2800" dirty="0" err="1"/>
              <a:t>Rojas</a:t>
            </a:r>
            <a:r>
              <a:rPr lang="it-IT" sz="2800" dirty="0"/>
              <a:t> </a:t>
            </a:r>
            <a:r>
              <a:rPr lang="it-IT" sz="2800" dirty="0" err="1"/>
              <a:t>Chalam</a:t>
            </a:r>
            <a:r>
              <a:rPr lang="it-IT" sz="2800" dirty="0"/>
              <a:t>, </a:t>
            </a:r>
            <a:r>
              <a:rPr lang="it-IT" sz="2800" dirty="0" err="1"/>
              <a:t>Hina</a:t>
            </a:r>
            <a:r>
              <a:rPr lang="it-IT" sz="2800" dirty="0"/>
              <a:t> </a:t>
            </a:r>
            <a:r>
              <a:rPr lang="it-IT" sz="2800" dirty="0" err="1"/>
              <a:t>Sajjad</a:t>
            </a:r>
            <a:r>
              <a:rPr lang="it-IT" sz="2800" dirty="0"/>
              <a:t>, Alessia Santoni, Sofia </a:t>
            </a:r>
            <a:r>
              <a:rPr lang="it-IT" sz="2800" dirty="0" err="1"/>
              <a:t>Siligardi</a:t>
            </a:r>
            <a:r>
              <a:rPr lang="it-IT" sz="2800" dirty="0"/>
              <a:t>, Metilde </a:t>
            </a:r>
            <a:r>
              <a:rPr lang="it-IT" sz="2800" dirty="0" err="1"/>
              <a:t>Spagnolli</a:t>
            </a:r>
            <a:r>
              <a:rPr lang="it-IT" sz="2800" dirty="0"/>
              <a:t>, Elisabetta </a:t>
            </a:r>
            <a:r>
              <a:rPr lang="it-IT" sz="2800" dirty="0" err="1" smtClean="0"/>
              <a:t>Surina</a:t>
            </a:r>
            <a:endParaRPr lang="it-IT" sz="2800" dirty="0" smtClean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 smtClean="0"/>
              <a:t>ringrazia</a:t>
            </a:r>
            <a:r>
              <a:rPr lang="it-IT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6172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103</Words>
  <Application>Microsoft Office PowerPoint</Application>
  <PresentationFormat>Presentazione su schermo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La 3UD del Liceo Rosmini di Trento presenta alcuni pannelli espositivi utilizzati per la restituzione effettuata a conclusione del Progetto: Dante, una guida preziosa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giustina.lapertosa</dc:creator>
  <cp:lastModifiedBy>giustina.lapertosa</cp:lastModifiedBy>
  <cp:revision>9</cp:revision>
  <dcterms:created xsi:type="dcterms:W3CDTF">2019-06-06T13:13:26Z</dcterms:created>
  <dcterms:modified xsi:type="dcterms:W3CDTF">2019-06-10T05:49:55Z</dcterms:modified>
</cp:coreProperties>
</file>